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d1a8847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d1a8847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3ccb6bf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3ccb6bf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ccb6bfe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ccb6bfe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3ccb6bfe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3ccb6bf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with grace.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dream.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